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70" r:id="rId3"/>
    <p:sldId id="269" r:id="rId4"/>
    <p:sldId id="257" r:id="rId5"/>
    <p:sldId id="273" r:id="rId6"/>
    <p:sldId id="258" r:id="rId7"/>
    <p:sldId id="271" r:id="rId8"/>
    <p:sldId id="263" r:id="rId9"/>
    <p:sldId id="264" r:id="rId10"/>
    <p:sldId id="266" r:id="rId11"/>
    <p:sldId id="272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75" d="100"/>
          <a:sy n="75" d="100"/>
        </p:scale>
        <p:origin x="612" y="-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45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123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088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376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778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057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447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527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733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663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151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741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413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1800" y="-50218"/>
            <a:ext cx="7934960" cy="3566160"/>
          </a:xfrm>
        </p:spPr>
        <p:txBody>
          <a:bodyPr>
            <a:normAutofit/>
          </a:bodyPr>
          <a:lstStyle/>
          <a:p>
            <a:r>
              <a:rPr sz="4700" dirty="0"/>
              <a:t>British Airways Review Analysis Report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729038"/>
            <a:ext cx="6858000" cy="1655762"/>
          </a:xfrm>
        </p:spPr>
        <p:txBody>
          <a:bodyPr>
            <a:normAutofit/>
          </a:bodyPr>
          <a:lstStyle/>
          <a:p>
            <a:r>
              <a:rPr sz="2400" dirty="0"/>
              <a:t>Sentiment, Topic Modeling &amp; Word Insights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377940" y="5788660"/>
            <a:ext cx="27467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Prepared by: Joel Tamakloe</a:t>
            </a:r>
          </a:p>
          <a:p>
            <a:r>
              <a:rPr lang="en-US" dirty="0" smtClean="0"/>
              <a:t>Date: 8</a:t>
            </a:r>
            <a:r>
              <a:rPr lang="en-US" baseline="30000" dirty="0" smtClean="0"/>
              <a:t>th</a:t>
            </a:r>
            <a:r>
              <a:rPr lang="en-US" dirty="0" smtClean="0"/>
              <a:t> May, 2025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46"/>
          <a:stretch/>
        </p:blipFill>
        <p:spPr>
          <a:xfrm>
            <a:off x="7158443" y="-54367"/>
            <a:ext cx="2184763" cy="9961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-117474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Strategic Recommendations</a:t>
            </a:r>
            <a:endParaRPr lang="en-US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01600" y="863195"/>
            <a:ext cx="8928100" cy="62478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000" b="1" dirty="0" smtClean="0">
                <a:cs typeface="Arial" panose="020B0604020202020204" pitchFamily="34" charset="0"/>
              </a:rPr>
              <a:t>Leverage Strengths</a:t>
            </a:r>
            <a:endParaRPr lang="en-US" sz="2000" dirty="0"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Maintain and invest in what’s working well: crew service, Club class, and food quality.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Improve Consistency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Standardize service protocols across all routes to reduce variability in passenger experiences.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Address Chronic Pain Points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Improve baggage handling processes to minimize lost/delayed luggage.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Speed up delay recovery measures and clearly communicate updates to passengers.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Enhance Communication &amp; Transparency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Monitor negative keywords in real time for proactive support intervention.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Elevate Staff Responsiveness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Train frontline staff on rapid complaint resolution, especially during boarding and delays.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4951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00100" y="1574800"/>
            <a:ext cx="792905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The majority of reviews reflect a positive perception of British Airways, especially regarding cabin crew and food service</a:t>
            </a:r>
            <a:r>
              <a:rPr lang="en-US" sz="2000" dirty="0" smtClean="0"/>
              <a:t>.</a:t>
            </a:r>
          </a:p>
          <a:p>
            <a:endParaRPr lang="en-US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 smtClean="0"/>
              <a:t>Negative </a:t>
            </a:r>
            <a:r>
              <a:rPr lang="en-US" sz="2000" dirty="0"/>
              <a:t>reviews consistently point to issues with baggage handling, delays, and communication gaps</a:t>
            </a:r>
            <a:r>
              <a:rPr lang="en-US" sz="2000" dirty="0" smtClean="0"/>
              <a:t>.</a:t>
            </a:r>
          </a:p>
          <a:p>
            <a:endParaRPr lang="en-US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 smtClean="0"/>
              <a:t>Cloud words and Topic </a:t>
            </a:r>
            <a:r>
              <a:rPr lang="en-US" sz="2000" dirty="0"/>
              <a:t>modeling confirmed these trends and helped uncover deeper themes around service consistency and emotional dissatisfaction</a:t>
            </a:r>
            <a:r>
              <a:rPr lang="en-US" sz="2000" dirty="0" smtClean="0"/>
              <a:t>.</a:t>
            </a:r>
          </a:p>
          <a:p>
            <a:endParaRPr lang="en-US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Insights gained support a mix of operational fixes and strategic opportunities to enhance the customer experience.</a:t>
            </a:r>
          </a:p>
          <a:p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406400" y="5707895"/>
            <a:ext cx="85344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This analysis lays the foundation for actionable service improvements and long-term customer loyalty</a:t>
            </a:r>
          </a:p>
        </p:txBody>
      </p:sp>
    </p:spTree>
    <p:extLst>
      <p:ext uri="{BB962C8B-B14F-4D97-AF65-F5344CB8AC3E}">
        <p14:creationId xmlns:p14="http://schemas.microsoft.com/office/powerpoint/2010/main" val="2506096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77240" y="2281238"/>
            <a:ext cx="79095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British Airways receives thousands of customer reviews each year, offering valuable insights into passenger experiences. </a:t>
            </a:r>
            <a:endParaRPr lang="en-US" sz="2000" dirty="0" smtClean="0"/>
          </a:p>
          <a:p>
            <a:endParaRPr lang="en-US" sz="2000" dirty="0"/>
          </a:p>
          <a:p>
            <a:r>
              <a:rPr lang="en-US" sz="2000" dirty="0" smtClean="0"/>
              <a:t>This </a:t>
            </a:r>
            <a:r>
              <a:rPr lang="en-US" sz="2000" dirty="0"/>
              <a:t>analysis leverages natural language processing (NLP) to uncover patterns in sentiment, highlight key areas of praise and concern, and inform data-driven recommendations for enhancing customer satisfaction.</a:t>
            </a:r>
          </a:p>
        </p:txBody>
      </p:sp>
    </p:spTree>
    <p:extLst>
      <p:ext uri="{BB962C8B-B14F-4D97-AF65-F5344CB8AC3E}">
        <p14:creationId xmlns:p14="http://schemas.microsoft.com/office/powerpoint/2010/main" val="2453791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90659"/>
            <a:ext cx="7543800" cy="1450757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Objective &amp; Scope</a:t>
            </a:r>
            <a:endParaRPr lang="en-US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434340" y="2032804"/>
            <a:ext cx="8229600" cy="34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Objective: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Analyze 1,000 passenger reviews to uncover sentiment trends and thematic insights.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Scope: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Sentiment Classification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Top-Word Frequencies &amp; Word Clouds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Topic Modeling for Key Complaint Themes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Outcome: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Provide data-driven recommendations to enhance baggage handling, communication, and in-flight service.</a:t>
            </a:r>
          </a:p>
        </p:txBody>
      </p:sp>
    </p:spTree>
    <p:extLst>
      <p:ext uri="{BB962C8B-B14F-4D97-AF65-F5344CB8AC3E}">
        <p14:creationId xmlns:p14="http://schemas.microsoft.com/office/powerpoint/2010/main" val="937357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62095"/>
            <a:ext cx="8229600" cy="1143000"/>
          </a:xfrm>
        </p:spPr>
        <p:txBody>
          <a:bodyPr/>
          <a:lstStyle/>
          <a:p>
            <a:pPr algn="ctr"/>
            <a:r>
              <a:rPr lang="en-US" dirty="0" smtClean="0"/>
              <a:t>Review </a:t>
            </a:r>
            <a:r>
              <a:rPr dirty="0" smtClean="0"/>
              <a:t>Distribution </a:t>
            </a:r>
            <a:r>
              <a:rPr dirty="0"/>
              <a:t>Overview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787041" y="1002377"/>
            <a:ext cx="28523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Total Reviews: 1000</a:t>
            </a:r>
            <a:endParaRPr lang="en-US" dirty="0"/>
          </a:p>
          <a:p>
            <a:r>
              <a:rPr lang="en-US" dirty="0" smtClean="0"/>
              <a:t>Positive</a:t>
            </a:r>
            <a:r>
              <a:rPr lang="en-US" dirty="0"/>
              <a:t>: 612 (61.2%)</a:t>
            </a:r>
          </a:p>
          <a:p>
            <a:r>
              <a:rPr lang="en-US" dirty="0" smtClean="0"/>
              <a:t>Negative</a:t>
            </a:r>
            <a:r>
              <a:rPr lang="en-US" dirty="0"/>
              <a:t>: 377 (37.7%)</a:t>
            </a:r>
          </a:p>
          <a:p>
            <a:r>
              <a:rPr lang="en-US" dirty="0" smtClean="0"/>
              <a:t>Neutral</a:t>
            </a:r>
            <a:r>
              <a:rPr lang="en-US" dirty="0"/>
              <a:t>: 11 (1.1</a:t>
            </a:r>
            <a:r>
              <a:rPr lang="en-US" dirty="0" smtClean="0"/>
              <a:t>%)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77" y="859814"/>
            <a:ext cx="6702763" cy="43296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294" y="5278245"/>
            <a:ext cx="734579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Highlights:</a:t>
            </a:r>
          </a:p>
          <a:p>
            <a:r>
              <a:rPr lang="en-US" sz="2000" dirty="0" smtClean="0"/>
              <a:t>Majority </a:t>
            </a:r>
            <a:r>
              <a:rPr lang="en-US" sz="2000" dirty="0"/>
              <a:t>of reviews are positive indicating customer satisfaction.</a:t>
            </a:r>
          </a:p>
          <a:p>
            <a:r>
              <a:rPr lang="en-US" sz="2000" dirty="0" smtClean="0"/>
              <a:t>Notable </a:t>
            </a:r>
            <a:r>
              <a:rPr lang="en-US" sz="2000" dirty="0"/>
              <a:t>share of negative feedback indicate specified dissatisfaction.</a:t>
            </a:r>
          </a:p>
          <a:p>
            <a:r>
              <a:rPr lang="en-US" sz="2000" dirty="0" smtClean="0"/>
              <a:t>Neutral </a:t>
            </a:r>
            <a:r>
              <a:rPr lang="en-US" sz="2000" dirty="0"/>
              <a:t>reviews are minimal but factual.</a:t>
            </a:r>
          </a:p>
          <a:p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" y="0"/>
            <a:ext cx="4564685" cy="343734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3437346"/>
            <a:ext cx="4564684" cy="342425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564684" y="0"/>
            <a:ext cx="4548836" cy="34417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326382" y="3125037"/>
            <a:ext cx="15173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Positive Words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231652" y="3135762"/>
            <a:ext cx="16321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Negative Words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58206" y="6523049"/>
            <a:ext cx="15173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Neutral Words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783580" y="5989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618087" y="3922756"/>
            <a:ext cx="27865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Top Words by Sentiment </a:t>
            </a:r>
            <a:endParaRPr lang="en-US" sz="2000" dirty="0">
              <a:latin typeface="+mj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255935" y="4585649"/>
            <a:ext cx="1612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u="sng" dirty="0" smtClean="0"/>
              <a:t>Key takeaways</a:t>
            </a:r>
            <a:endParaRPr lang="en-US" b="1" i="1" u="sng" dirty="0"/>
          </a:p>
        </p:txBody>
      </p:sp>
      <p:sp>
        <p:nvSpPr>
          <p:cNvPr id="18" name="TextBox 17"/>
          <p:cNvSpPr txBox="1"/>
          <p:nvPr/>
        </p:nvSpPr>
        <p:spPr>
          <a:xfrm>
            <a:off x="5631180" y="4881324"/>
            <a:ext cx="27734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Good </a:t>
            </a:r>
            <a:r>
              <a:rPr lang="en-US" dirty="0"/>
              <a:t>feedbacks  centers on crew and food quality and time </a:t>
            </a:r>
            <a:r>
              <a:rPr lang="en-US" dirty="0" smtClean="0"/>
              <a:t>whilst bad feedbacks focus on delays, crew and communication.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96"/>
          <a:stretch/>
        </p:blipFill>
        <p:spPr>
          <a:xfrm>
            <a:off x="0" y="-26245"/>
            <a:ext cx="4564684" cy="316200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6"/>
          <a:stretch/>
        </p:blipFill>
        <p:spPr>
          <a:xfrm>
            <a:off x="4564685" y="0"/>
            <a:ext cx="4579316" cy="31357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76"/>
          <a:stretch/>
        </p:blipFill>
        <p:spPr>
          <a:xfrm>
            <a:off x="0" y="3437346"/>
            <a:ext cx="4564683" cy="313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52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59702"/>
            <a:ext cx="8229600" cy="1143000"/>
          </a:xfrm>
        </p:spPr>
        <p:txBody>
          <a:bodyPr/>
          <a:lstStyle/>
          <a:p>
            <a:pPr algn="ctr"/>
            <a:r>
              <a:rPr dirty="0"/>
              <a:t>Sentiment Summary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5046964"/>
              </p:ext>
            </p:extLst>
          </p:nvPr>
        </p:nvGraphicFramePr>
        <p:xfrm>
          <a:off x="797451" y="1125938"/>
          <a:ext cx="7315200" cy="46652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3200400"/>
                <a:gridCol w="2743200"/>
              </a:tblGrid>
              <a:tr h="1166316"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FFFFFF"/>
                          </a:solidFill>
                        </a:defRPr>
                      </a:pPr>
                      <a:r>
                        <a:rPr dirty="0"/>
                        <a:t>Sentiment</a:t>
                      </a:r>
                    </a:p>
                  </a:txBody>
                  <a:tcPr>
                    <a:solidFill>
                      <a:srgbClr val="00467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FFFFFF"/>
                          </a:solidFill>
                        </a:defRPr>
                      </a:pPr>
                      <a:r>
                        <a:rPr dirty="0"/>
                        <a:t>Key Themes</a:t>
                      </a:r>
                    </a:p>
                  </a:txBody>
                  <a:tcPr>
                    <a:solidFill>
                      <a:srgbClr val="00467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FFFFFF"/>
                          </a:solidFill>
                        </a:defRPr>
                      </a:pPr>
                      <a:r>
                        <a:rPr dirty="0"/>
                        <a:t>Key Words</a:t>
                      </a:r>
                    </a:p>
                  </a:txBody>
                  <a:tcPr>
                    <a:solidFill>
                      <a:srgbClr val="00467A"/>
                    </a:solidFill>
                  </a:tcPr>
                </a:tc>
              </a:tr>
              <a:tr h="1166316">
                <a:tc>
                  <a:txBody>
                    <a:bodyPr/>
                    <a:lstStyle/>
                    <a:p>
                      <a:pPr>
                        <a:defRPr sz="1400"/>
                      </a:pPr>
                      <a:r>
                        <a:t>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/>
                      </a:pPr>
                      <a:r>
                        <a:rPr dirty="0"/>
                        <a:t>Good crew, food, Club experience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/>
                      </a:pPr>
                      <a:r>
                        <a:rPr dirty="0"/>
                        <a:t>good, crew, food, boarding, experience</a:t>
                      </a:r>
                    </a:p>
                  </a:txBody>
                  <a:tcPr/>
                </a:tc>
              </a:tr>
              <a:tr h="1166316">
                <a:tc>
                  <a:txBody>
                    <a:bodyPr/>
                    <a:lstStyle/>
                    <a:p>
                      <a:pPr>
                        <a:defRPr sz="1400"/>
                      </a:pPr>
                      <a:r>
                        <a:rPr dirty="0"/>
                        <a:t>Neutral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/>
                      </a:pPr>
                      <a:r>
                        <a:t>Seat changes, refunds, premium vs. economy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/>
                      </a:pPr>
                      <a:r>
                        <a:t>changed, tickets, premium, economy, refund</a:t>
                      </a:r>
                    </a:p>
                  </a:txBody>
                  <a:tcPr/>
                </a:tc>
              </a:tr>
              <a:tr h="1166316">
                <a:tc>
                  <a:txBody>
                    <a:bodyPr/>
                    <a:lstStyle/>
                    <a:p>
                      <a:pPr>
                        <a:defRPr sz="1400"/>
                      </a:pPr>
                      <a:r>
                        <a:rPr dirty="0"/>
                        <a:t>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/>
                      </a:pPr>
                      <a:r>
                        <a:rPr dirty="0"/>
                        <a:t>Delays, poor communication, baggage issues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/>
                      </a:pPr>
                      <a:r>
                        <a:rPr dirty="0"/>
                        <a:t>cancelled, hours, luggage, told, never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" y="0"/>
            <a:ext cx="4564685" cy="343734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3437346"/>
            <a:ext cx="4564684" cy="342425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564684" y="0"/>
            <a:ext cx="4548836" cy="34417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21"/>
          <a:stretch/>
        </p:blipFill>
        <p:spPr>
          <a:xfrm>
            <a:off x="4572606" y="-24980"/>
            <a:ext cx="4571393" cy="31946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09"/>
          <a:stretch/>
        </p:blipFill>
        <p:spPr>
          <a:xfrm>
            <a:off x="-3961" y="0"/>
            <a:ext cx="4564684" cy="31701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47"/>
          <a:stretch/>
        </p:blipFill>
        <p:spPr>
          <a:xfrm>
            <a:off x="-30482" y="3440764"/>
            <a:ext cx="4603087" cy="315491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326382" y="3125037"/>
            <a:ext cx="15173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Positive Review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231652" y="3135762"/>
            <a:ext cx="16321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Negative Review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58206" y="6523049"/>
            <a:ext cx="15173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Neutral Review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783580" y="5989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928834" y="4122811"/>
            <a:ext cx="41163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Word Cloud Comparison by Sentiment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255935" y="4585649"/>
            <a:ext cx="1612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u="sng" dirty="0" smtClean="0"/>
              <a:t>Key takeaways</a:t>
            </a:r>
            <a:endParaRPr lang="en-US" b="1" i="1" u="sng" dirty="0"/>
          </a:p>
        </p:txBody>
      </p:sp>
      <p:sp>
        <p:nvSpPr>
          <p:cNvPr id="18" name="TextBox 17"/>
          <p:cNvSpPr txBox="1"/>
          <p:nvPr/>
        </p:nvSpPr>
        <p:spPr>
          <a:xfrm>
            <a:off x="5631180" y="4881324"/>
            <a:ext cx="27734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Delays &amp; baggage emerge as the strongest negative themes, while praise centers on crew and food quality</a:t>
            </a:r>
          </a:p>
        </p:txBody>
      </p:sp>
    </p:spTree>
    <p:extLst>
      <p:ext uri="{BB962C8B-B14F-4D97-AF65-F5344CB8AC3E}">
        <p14:creationId xmlns:p14="http://schemas.microsoft.com/office/powerpoint/2010/main" val="345563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52914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dirty="0"/>
              <a:t>Topic </a:t>
            </a:r>
            <a:r>
              <a:rPr dirty="0" smtClean="0"/>
              <a:t>Modeling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25" r="9578"/>
          <a:stretch/>
        </p:blipFill>
        <p:spPr>
          <a:xfrm>
            <a:off x="-1" y="1206500"/>
            <a:ext cx="4419601" cy="3568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20" t="15869" r="11930" b="10187"/>
          <a:stretch/>
        </p:blipFill>
        <p:spPr>
          <a:xfrm>
            <a:off x="4483100" y="2603501"/>
            <a:ext cx="4622800" cy="35433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19200" y="4699299"/>
            <a:ext cx="1734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Negative Review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969000" y="6128633"/>
            <a:ext cx="1634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Positive Review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8900" y="5105400"/>
            <a:ext cx="386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i="1" dirty="0" smtClean="0"/>
              <a:t>Negative topics reflects recurring </a:t>
            </a:r>
            <a:r>
              <a:rPr lang="en-US" sz="1600" i="1" dirty="0"/>
              <a:t>issues with baggage, delays, cancellations, and inconsistent service experiences</a:t>
            </a:r>
            <a:r>
              <a:rPr lang="en-US" sz="1600" i="1" dirty="0" smtClean="0"/>
              <a:t>.</a:t>
            </a:r>
            <a:endParaRPr lang="en-US" sz="1600" i="1" dirty="0"/>
          </a:p>
        </p:txBody>
      </p:sp>
      <p:sp>
        <p:nvSpPr>
          <p:cNvPr id="9" name="TextBox 8"/>
          <p:cNvSpPr txBox="1"/>
          <p:nvPr/>
        </p:nvSpPr>
        <p:spPr>
          <a:xfrm>
            <a:off x="4724400" y="1675013"/>
            <a:ext cx="41655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i="1" dirty="0"/>
              <a:t>Positive topics highlight strong crew service, smooth travel experiences, and high satisfaction with in-flight comfort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Operational </a:t>
            </a:r>
            <a:r>
              <a:rPr lang="en-US" dirty="0"/>
              <a:t> I</a:t>
            </a:r>
            <a:r>
              <a:rPr lang="en-US" dirty="0" smtClean="0"/>
              <a:t>mplications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304800" y="1905000"/>
            <a:ext cx="86614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Overall Sentiment Balance</a:t>
            </a:r>
            <a:endParaRPr lang="en-US" sz="2000" dirty="0"/>
          </a:p>
          <a:p>
            <a:pPr lvl="1"/>
            <a:r>
              <a:rPr lang="en-US" sz="2000" dirty="0"/>
              <a:t>Positive reviews dominate, suggesting strong brand loyalty and a generally good experience.</a:t>
            </a:r>
          </a:p>
          <a:p>
            <a:pPr lvl="1"/>
            <a:r>
              <a:rPr lang="en-US" sz="2000" dirty="0"/>
              <a:t>Negative reviews (37.7%) highlight ongoing operational gaps.</a:t>
            </a:r>
          </a:p>
          <a:p>
            <a:pPr lvl="1"/>
            <a:r>
              <a:rPr lang="en-US" sz="2000" dirty="0"/>
              <a:t>Neutral reviews (1.1%) provide objective, factual context</a:t>
            </a:r>
            <a:r>
              <a:rPr lang="en-US" sz="2000" dirty="0" smtClean="0"/>
              <a:t>.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r>
              <a:rPr lang="en-US" sz="2000" b="1" dirty="0"/>
              <a:t>Sentiment Themes</a:t>
            </a:r>
            <a:endParaRPr lang="en-US" sz="2000" dirty="0"/>
          </a:p>
          <a:p>
            <a:pPr lvl="1"/>
            <a:r>
              <a:rPr lang="en-US" sz="2000" b="1" dirty="0"/>
              <a:t>Positive:</a:t>
            </a:r>
            <a:r>
              <a:rPr lang="en-US" sz="2000" dirty="0"/>
              <a:t> Strong service, reliable crew</a:t>
            </a:r>
          </a:p>
          <a:p>
            <a:pPr lvl="1"/>
            <a:r>
              <a:rPr lang="en-US" sz="2000" b="1" dirty="0"/>
              <a:t>Negative:</a:t>
            </a:r>
            <a:r>
              <a:rPr lang="en-US" sz="2000" dirty="0"/>
              <a:t> Luggage issues, delay frustration</a:t>
            </a:r>
          </a:p>
          <a:p>
            <a:pPr lvl="1"/>
            <a:r>
              <a:rPr lang="en-US" sz="2000" b="1" dirty="0"/>
              <a:t>Neutral:</a:t>
            </a:r>
            <a:r>
              <a:rPr lang="en-US" sz="2000" dirty="0"/>
              <a:t> Objective statements, minimal emotion</a:t>
            </a:r>
          </a:p>
          <a:p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608</TotalTime>
  <Words>581</Words>
  <Application>Microsoft Office PowerPoint</Application>
  <PresentationFormat>On-screen Show (4:3)</PresentationFormat>
  <Paragraphs>93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Office Theme</vt:lpstr>
      <vt:lpstr>British Airways Review Analysis Report</vt:lpstr>
      <vt:lpstr>Introduction</vt:lpstr>
      <vt:lpstr>Objective &amp; Scope</vt:lpstr>
      <vt:lpstr>Review Distribution Overview</vt:lpstr>
      <vt:lpstr>PowerPoint Presentation</vt:lpstr>
      <vt:lpstr>Sentiment Summary</vt:lpstr>
      <vt:lpstr>PowerPoint Presentation</vt:lpstr>
      <vt:lpstr>Topic Modeling</vt:lpstr>
      <vt:lpstr>Operational  Implications</vt:lpstr>
      <vt:lpstr>Strategic Recommendations</vt:lpstr>
      <vt:lpstr>Conclusion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British Airways Review Analysis Report</dc:title>
  <dc:subject/>
  <dc:creator>Kafui Tamakloe</dc:creator>
  <cp:keywords/>
  <dc:description>generated using python-pptx</dc:description>
  <cp:lastModifiedBy>Kafui Tamakloe</cp:lastModifiedBy>
  <cp:revision>51</cp:revision>
  <dcterms:created xsi:type="dcterms:W3CDTF">2013-01-27T09:14:16Z</dcterms:created>
  <dcterms:modified xsi:type="dcterms:W3CDTF">2025-05-08T22:10:40Z</dcterms:modified>
  <cp:category/>
</cp:coreProperties>
</file>

<file path=docProps/thumbnail.jpeg>
</file>